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notesMasterIdLst>
    <p:notesMasterId r:id="rId24"/>
  </p:notesMasterIdLst>
  <p:sldIdLst>
    <p:sldId id="256" r:id="rId2"/>
    <p:sldId id="275" r:id="rId3"/>
    <p:sldId id="283" r:id="rId4"/>
    <p:sldId id="279" r:id="rId5"/>
    <p:sldId id="272" r:id="rId6"/>
    <p:sldId id="260" r:id="rId7"/>
    <p:sldId id="261" r:id="rId8"/>
    <p:sldId id="257" r:id="rId9"/>
    <p:sldId id="267" r:id="rId10"/>
    <p:sldId id="278" r:id="rId11"/>
    <p:sldId id="262" r:id="rId12"/>
    <p:sldId id="277" r:id="rId13"/>
    <p:sldId id="258" r:id="rId14"/>
    <p:sldId id="266" r:id="rId15"/>
    <p:sldId id="264" r:id="rId16"/>
    <p:sldId id="268" r:id="rId17"/>
    <p:sldId id="269" r:id="rId18"/>
    <p:sldId id="263" r:id="rId19"/>
    <p:sldId id="270" r:id="rId20"/>
    <p:sldId id="271" r:id="rId21"/>
    <p:sldId id="28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Jensen" initials="RJ" lastIdx="1" clrIdx="0">
    <p:extLst>
      <p:ext uri="{19B8F6BF-5375-455C-9EA6-DF929625EA0E}">
        <p15:presenceInfo xmlns:p15="http://schemas.microsoft.com/office/powerpoint/2012/main" userId="Richard J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77C0D-5C9A-49B3-BC6A-E65C204FEBA7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FAC90-D419-46C1-940F-07661AF72E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96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1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3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2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34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96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4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7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83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01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331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9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532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126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15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07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64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6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5EA97-16C1-4F6D-A31B-2DE0DF501ABC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2D223-4CD5-4F6A-87C4-EB7B6AD8C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078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kaj-andersen.dk/index.php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www.google.dk/maps/uv?hl=da&amp;pb=!1s0x46529cbd94e5ca93:0x3b3abc16c74edffa!2m22!2m2!1i80!2i80!3m1!2i20!16m16!1b1!2m2!1m1!1e1!2m2!1m1!1e3!2m2!1m1!1e5!2m2!1m1!1e4!2m2!1m1!1e6!3m1!7e115!4shttps://lh5.googleusercontent.com/p/AF1QipNdClQ81kjsVLrfTOQt7t-mV6lpXSA_DR7qhxGe%3Dw294-h160-k-no!5snygaards+turist+og+min+-+Google-s%C3%B8gning&amp;imagekey=!1e10!2sAF1QipNdClQ81kjsVLrfTOQt7t-mV6lpXSA_DR7qhxGe&amp;sa=X&amp;ved=2ahUKEwjg6Kfk7IflAhWGzaQKHWL3CYIQoiowE3oECAkQB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25997179-8390-48D9-A8D8-228EF30B63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34" y="822123"/>
            <a:ext cx="4169756" cy="1235075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FE22BDE8-6729-4872-89C0-B5E09178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72456"/>
            <a:ext cx="9601197" cy="1413544"/>
          </a:xfrm>
        </p:spPr>
        <p:txBody>
          <a:bodyPr/>
          <a:lstStyle/>
          <a:p>
            <a:r>
              <a:rPr lang="da-DK" dirty="0"/>
              <a:t>							</a:t>
            </a:r>
            <a:r>
              <a:rPr lang="da-DK" sz="8000" dirty="0"/>
              <a:t>Banko</a:t>
            </a:r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6264D713-387B-4731-A519-D1EFA081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306" y="2607885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Cooper Black" panose="0208090404030B020404" pitchFamily="18" charset="0"/>
              </a:rPr>
              <a:t>Velkommen til  jule-banko i Pedersborg Forsamlingshus.</a:t>
            </a:r>
          </a:p>
          <a:p>
            <a:pPr marL="0" indent="0">
              <a:buNone/>
            </a:pPr>
            <a:r>
              <a:rPr lang="da-DK" dirty="0">
                <a:latin typeface="Cooper Black" panose="0208090404030B020404" pitchFamily="18" charset="0"/>
              </a:rPr>
              <a:t>PGI vil gerne sig Jer mange tak for den støtte i giver foreningen år efter, så vi får mulighed for at kunne investere i de redskaber det kræver, for at gøre det interessant for vores ungdomsmedlemmer og dyrke idræt i foreningen.</a:t>
            </a:r>
          </a:p>
          <a:p>
            <a:pPr marL="0" indent="0">
              <a:buNone/>
            </a:pPr>
            <a:endParaRPr lang="da-DK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da-DK" dirty="0">
                <a:latin typeface="Cooper Black" panose="0208090404030B020404" pitchFamily="18" charset="0"/>
              </a:rPr>
              <a:t>Vi håber at se Jer igen i 2025.</a:t>
            </a:r>
          </a:p>
          <a:p>
            <a:pPr marL="0" indent="0">
              <a:buNone/>
            </a:pPr>
            <a:endParaRPr lang="da-DK" dirty="0">
              <a:latin typeface="Eras Bold ITC" panose="020B0907030504020204" pitchFamily="34" charset="0"/>
            </a:endParaRPr>
          </a:p>
          <a:p>
            <a:pPr marL="0" indent="0">
              <a:buNone/>
            </a:pPr>
            <a:endParaRPr lang="da-DK" dirty="0">
              <a:latin typeface="Eras Bold ITC" panose="020B0907030504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786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14241BF-518E-4106-A400-61E3A17AE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322" y="3316224"/>
            <a:ext cx="1937857" cy="237337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C0FEF71-3D1B-47F9-B544-B17FBF144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1168400"/>
            <a:ext cx="4140200" cy="11938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87FA558-D19B-A540-8907-BF46641BE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26" y="1168400"/>
            <a:ext cx="4775454" cy="134100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B9CF926-6D9D-AC44-B151-EA8447C2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26" y="3316224"/>
            <a:ext cx="2401316" cy="240131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8A008AD-19A4-B748-9DB6-9F4CEE318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66" y="3394075"/>
            <a:ext cx="2245614" cy="22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5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7083D9F-F799-4AF2-919A-722D4F424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00" y="1387081"/>
            <a:ext cx="3771899" cy="113823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0120231-DB11-43A4-BD65-596A5F84E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00" y="4332681"/>
            <a:ext cx="4889501" cy="157003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DA057ED-FD97-625B-49DC-19FF7BE22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705" y="1461614"/>
            <a:ext cx="2598130" cy="331828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46929F-EAE8-ED4E-5205-122007B411DC}"/>
              </a:ext>
            </a:extLst>
          </p:cNvPr>
          <p:cNvSpPr txBox="1"/>
          <p:nvPr/>
        </p:nvSpPr>
        <p:spPr>
          <a:xfrm>
            <a:off x="7692705" y="5167617"/>
            <a:ext cx="259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Berlin Sans FB Demi" panose="020E0802020502020306" pitchFamily="34" charset="0"/>
              </a:rPr>
              <a:t>v/ Mette Ehlers</a:t>
            </a:r>
          </a:p>
        </p:txBody>
      </p:sp>
    </p:spTree>
    <p:extLst>
      <p:ext uri="{BB962C8B-B14F-4D97-AF65-F5344CB8AC3E}">
        <p14:creationId xmlns:p14="http://schemas.microsoft.com/office/powerpoint/2010/main" val="331608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BC13AE-9F94-4D89-AA1B-09B47BC8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395" y="3842158"/>
            <a:ext cx="4391507" cy="218952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D641329-3446-7960-9290-BC75B0946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809" y="1492103"/>
            <a:ext cx="4636752" cy="118284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86905C2-FCC8-9E69-48AF-985C15946CF2}"/>
              </a:ext>
            </a:extLst>
          </p:cNvPr>
          <p:cNvSpPr txBox="1"/>
          <p:nvPr/>
        </p:nvSpPr>
        <p:spPr>
          <a:xfrm>
            <a:off x="7927597" y="3951215"/>
            <a:ext cx="208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GAS – IB</a:t>
            </a:r>
          </a:p>
          <a:p>
            <a:r>
              <a:rPr lang="da-DK" sz="1600" dirty="0" err="1"/>
              <a:t>Juliesmindevej</a:t>
            </a:r>
            <a:r>
              <a:rPr lang="da-DK" sz="1600" dirty="0"/>
              <a:t> 21</a:t>
            </a:r>
          </a:p>
          <a:p>
            <a:r>
              <a:rPr lang="da-DK" sz="1600" dirty="0"/>
              <a:t>4180 Sorø</a:t>
            </a:r>
          </a:p>
          <a:p>
            <a:r>
              <a:rPr lang="da-DK" sz="1600" dirty="0" err="1"/>
              <a:t>Tlf</a:t>
            </a:r>
            <a:r>
              <a:rPr lang="da-DK" sz="1600" dirty="0"/>
              <a:t>: 98 58 44 00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4C4F6BE-A443-C13C-C5D9-F71AE0DA6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64" y="1077632"/>
            <a:ext cx="2114550" cy="162877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1A8B07D-A3A2-E43E-E8E2-693AEA94D8C0}"/>
              </a:ext>
            </a:extLst>
          </p:cNvPr>
          <p:cNvSpPr txBox="1"/>
          <p:nvPr/>
        </p:nvSpPr>
        <p:spPr>
          <a:xfrm>
            <a:off x="3246539" y="1266738"/>
            <a:ext cx="1602298" cy="132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536D97B-E993-7476-8FE2-8393F1A5A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623" y="1401573"/>
            <a:ext cx="25527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5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6490B8-3649-47E2-9EDE-C889EB7FE17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0755172" y="1016029"/>
            <a:ext cx="271762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9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da-DK" altLang="da-DK" sz="96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        </a:t>
            </a:r>
            <a:r>
              <a:rPr kumimoji="0" lang="da-DK" altLang="da-DK" sz="10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 fotos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logo">
            <a:hlinkClick r:id="rId3"/>
            <a:extLst>
              <a:ext uri="{FF2B5EF4-FFF2-40B4-BE49-F238E27FC236}">
                <a16:creationId xmlns:a16="http://schemas.microsoft.com/office/drawing/2014/main" id="{E05E49C8-BC73-4BAA-82AD-880D5B9B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81" y="3890493"/>
            <a:ext cx="7696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EE2D51B-7261-4BFE-BCA5-8D50B7587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13" y="2627545"/>
            <a:ext cx="2462789" cy="48768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40CB394-1DE4-44A9-9786-69EA0CE75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019" y="4353851"/>
            <a:ext cx="3019425" cy="96202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DFD41BF-98F9-4F99-85B1-8D28EA47A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592" y="5593737"/>
            <a:ext cx="1815921" cy="36195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2256C1B-CD61-4F32-8F28-1DAD4D7AB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160" y="3701590"/>
            <a:ext cx="3667125" cy="4095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85CE912-0ADF-DA53-9B85-E93EA5DF4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092" y="905426"/>
            <a:ext cx="3390900" cy="22098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63067C1-6D06-C726-1265-F2E6C397BB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7866" y="3892297"/>
            <a:ext cx="2400300" cy="16383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9F0EA622-2A6A-F739-917F-C6B69A5CC1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5160" y="1033671"/>
            <a:ext cx="3339725" cy="23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8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5CC46C6-8790-4F0A-8242-6B691E6C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87400"/>
            <a:ext cx="4064000" cy="25146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777DD5D-A78A-4545-B12F-82D71950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273175"/>
            <a:ext cx="3302000" cy="150812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620FCDC-C9A6-4CF5-A82B-A985E2ED4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630" y="3867325"/>
            <a:ext cx="4773337" cy="144290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FE9EB0B-E567-3FB4-3F88-751017215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391" y="3985383"/>
            <a:ext cx="24479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82E3E8C-827E-4B6B-92F1-BD57C670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2" y="1008062"/>
            <a:ext cx="2600325" cy="59055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60ABB05-DA51-4576-9A93-A6D56371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2" y="1489868"/>
            <a:ext cx="2819398" cy="94853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8FFC1DA-0EE6-7D40-A021-D9DF843F2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39" y="1147818"/>
            <a:ext cx="2915412" cy="163263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5C57351-FB69-DF4F-A189-E41A893AD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08" y="4269582"/>
            <a:ext cx="4333875" cy="9652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E10FE5B-7F30-395B-59E2-AA141CF28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2" y="3429000"/>
            <a:ext cx="32099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08B55CD-E105-44D6-8122-546D9BA7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36" y="804862"/>
            <a:ext cx="1990725" cy="17526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D876295-EBB5-4AE3-BFC1-608892DBF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099" y="2557462"/>
            <a:ext cx="2209800" cy="29527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6909712-03D7-40F8-877F-C903DE1FF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1219198"/>
            <a:ext cx="3086100" cy="198120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2D20FDB-3D65-45DF-8BB8-FBA238916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900" y="4254501"/>
            <a:ext cx="2806700" cy="126206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B63D116-B3F9-E748-992C-6460EAA80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96" y="4373314"/>
            <a:ext cx="3684778" cy="11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55A947E-D335-4173-AB48-981F4BD02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9" y="1257300"/>
            <a:ext cx="3784600" cy="15367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93AC213-C856-49EF-843D-C8B7718E5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99" y="4267200"/>
            <a:ext cx="4470401" cy="120649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E12FD41-BF1E-5196-58F9-DBAC2BA3F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5" y="3429000"/>
            <a:ext cx="4733925" cy="251040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67BD6A4-6B9F-4426-A3CE-799021C4B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574" y="1111658"/>
            <a:ext cx="4733925" cy="14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7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0805680-D641-46B1-AF4D-E732D821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06" y="914399"/>
            <a:ext cx="2505075" cy="60007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88EFA70-30DD-4D10-A873-DDDCEF2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699" y="1585911"/>
            <a:ext cx="1843088" cy="134302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871DEF-199E-498C-8191-B3DDFA092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4438650"/>
            <a:ext cx="4432300" cy="8826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7302542-3F97-4277-A60F-29584BE74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475" y="4102217"/>
            <a:ext cx="1479724" cy="161907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22972B6-0332-4290-8910-7F08DE6EF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659" y="1073791"/>
            <a:ext cx="3514055" cy="20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0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DAF09F3D-C8F6-D14E-932F-BBE7B9ABD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25" y="3303280"/>
            <a:ext cx="3787744" cy="1724679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62952373-ED8B-D844-BCC3-B250E5330EDF}"/>
              </a:ext>
            </a:extLst>
          </p:cNvPr>
          <p:cNvSpPr/>
          <p:nvPr/>
        </p:nvSpPr>
        <p:spPr>
          <a:xfrm>
            <a:off x="1735136" y="511362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400" dirty="0"/>
              <a:t>INDUSTRIVEJ 4B SORØ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BBD61D9B-60E2-8445-89B9-1644CC1D2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29" y="3744443"/>
            <a:ext cx="4203700" cy="128351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D000428-88EA-47AD-913B-6CCBC48FB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125" y="1048625"/>
            <a:ext cx="3787743" cy="17868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C466E8A-21E7-1F07-1FCA-B2FAE341F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729" y="1282710"/>
            <a:ext cx="4305196" cy="8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46752365-96C7-42A0-B337-41903C569228}"/>
              </a:ext>
            </a:extLst>
          </p:cNvPr>
          <p:cNvSpPr txBox="1"/>
          <p:nvPr/>
        </p:nvSpPr>
        <p:spPr>
          <a:xfrm>
            <a:off x="1249960" y="813732"/>
            <a:ext cx="9622172" cy="5135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skal også lyde en KÆMPE TAK til de lokale sponsorer der har støttet os i år.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dirty="0"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er endnu en gang blevet rigtig godt modtaget når vi er kommet rundt og bedt om sponsorater til julespillet.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dirty="0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Mange af Jer har støttet os i mange år, men der kommer også nye til, det skal I alle have tak for.</a:t>
            </a:r>
            <a:endParaRPr lang="da-DK" sz="2400" dirty="0"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dirty="0"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dirty="0"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Følgende har støttet os i år:</a:t>
            </a:r>
          </a:p>
        </p:txBody>
      </p:sp>
    </p:spTree>
    <p:extLst>
      <p:ext uri="{BB962C8B-B14F-4D97-AF65-F5344CB8AC3E}">
        <p14:creationId xmlns:p14="http://schemas.microsoft.com/office/powerpoint/2010/main" val="4138263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1E056B6-1448-494F-834B-8BB38B55D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487" y="1585519"/>
            <a:ext cx="5551487" cy="364082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AFB859B-6713-9DD8-2D66-E67AA88E5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212883"/>
            <a:ext cx="4310238" cy="127633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12F0E80-E859-D2B6-0F08-4D0D85674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706" y="3428999"/>
            <a:ext cx="4043842" cy="22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70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7E7D55C-353C-D16A-88E3-8E73C1F9F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308" y="644497"/>
            <a:ext cx="2877423" cy="554143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C764F8A-85EB-CC2B-07D8-F39C13D3F2CD}"/>
              </a:ext>
            </a:extLst>
          </p:cNvPr>
          <p:cNvSpPr txBox="1"/>
          <p:nvPr/>
        </p:nvSpPr>
        <p:spPr>
          <a:xfrm flipH="1">
            <a:off x="1057013" y="931177"/>
            <a:ext cx="4979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Bernard MT Condensed" panose="02050806060905020404" pitchFamily="18" charset="0"/>
              </a:rPr>
              <a:t>Husk du kan støtte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46DA7FB-2191-25A4-7395-9CE3E07F3CB3}"/>
              </a:ext>
            </a:extLst>
          </p:cNvPr>
          <p:cNvSpPr txBox="1"/>
          <p:nvPr/>
        </p:nvSpPr>
        <p:spPr>
          <a:xfrm>
            <a:off x="1199626" y="2206304"/>
            <a:ext cx="3984770" cy="122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3200534-0398-AE6F-BA28-A6622B99A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56" y="1967242"/>
            <a:ext cx="4867275" cy="146685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8AAD87F1-D448-5AFD-389F-1016A5151E1B}"/>
              </a:ext>
            </a:extLst>
          </p:cNvPr>
          <p:cNvSpPr txBox="1"/>
          <p:nvPr/>
        </p:nvSpPr>
        <p:spPr>
          <a:xfrm>
            <a:off x="1057013" y="3540154"/>
            <a:ext cx="515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Bernard MT Condensed" panose="02050806060905020404" pitchFamily="18" charset="0"/>
              </a:rPr>
              <a:t>ved at tanke benzin og el hos OK!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BE0469B-4DD7-25FC-8124-068755AE90BB}"/>
              </a:ext>
            </a:extLst>
          </p:cNvPr>
          <p:cNvSpPr txBox="1"/>
          <p:nvPr/>
        </p:nvSpPr>
        <p:spPr>
          <a:xfrm>
            <a:off x="1057013" y="4389356"/>
            <a:ext cx="4896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Bernard MT Condensed" panose="02050806060905020404" pitchFamily="18" charset="0"/>
              </a:rPr>
              <a:t>Download </a:t>
            </a:r>
            <a:r>
              <a:rPr lang="da-DK" sz="2400" dirty="0" err="1">
                <a:latin typeface="Bernard MT Condensed" panose="02050806060905020404" pitchFamily="18" charset="0"/>
              </a:rPr>
              <a:t>OK`s</a:t>
            </a:r>
            <a:r>
              <a:rPr lang="da-DK" sz="2400" dirty="0">
                <a:latin typeface="Bernard MT Condensed" panose="02050806060905020404" pitchFamily="18" charset="0"/>
              </a:rPr>
              <a:t> app og søg på: PGI</a:t>
            </a:r>
          </a:p>
          <a:p>
            <a:r>
              <a:rPr lang="da-DK" sz="2400" dirty="0">
                <a:latin typeface="Bernard MT Condensed" panose="02050806060905020404" pitchFamily="18" charset="0"/>
              </a:rPr>
              <a:t>eller ring på 70 10 20 33 hvis du har et kort, så klarer OK resten.</a:t>
            </a:r>
          </a:p>
        </p:txBody>
      </p:sp>
    </p:spTree>
    <p:extLst>
      <p:ext uri="{BB962C8B-B14F-4D97-AF65-F5344CB8AC3E}">
        <p14:creationId xmlns:p14="http://schemas.microsoft.com/office/powerpoint/2010/main" val="26576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622A874-E323-413E-950C-CEE060DA8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1079499"/>
            <a:ext cx="3971925" cy="224789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FFD3732-2E06-42C5-B996-4AC0AB6D1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0" y="3530605"/>
            <a:ext cx="3467100" cy="2616195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46B94518-FB56-B936-96B1-94579C72A1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560" b="67760"/>
          <a:stretch/>
        </p:blipFill>
        <p:spPr>
          <a:xfrm>
            <a:off x="772355" y="1176227"/>
            <a:ext cx="4361707" cy="123141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A526BCB-A432-0A97-79B2-E4CCB047A84F}"/>
              </a:ext>
            </a:extLst>
          </p:cNvPr>
          <p:cNvSpPr txBox="1"/>
          <p:nvPr/>
        </p:nvSpPr>
        <p:spPr>
          <a:xfrm>
            <a:off x="1258349" y="3087149"/>
            <a:ext cx="4681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Arial Black" panose="020B0A04020102020204" pitchFamily="34" charset="0"/>
              </a:rPr>
              <a:t>Ønsker alle en rigtig glædelig jul og et godt nytår!</a:t>
            </a:r>
          </a:p>
          <a:p>
            <a:endParaRPr lang="da-DK" sz="3200" dirty="0">
              <a:latin typeface="Arial Black" panose="020B0A04020102020204" pitchFamily="34" charset="0"/>
            </a:endParaRPr>
          </a:p>
          <a:p>
            <a:r>
              <a:rPr lang="da-DK" sz="3200" dirty="0">
                <a:latin typeface="Arial Black" panose="020B0A04020102020204" pitchFamily="34" charset="0"/>
              </a:rPr>
              <a:t>På gensyn i 2025!</a:t>
            </a:r>
          </a:p>
        </p:txBody>
      </p:sp>
    </p:spTree>
    <p:extLst>
      <p:ext uri="{BB962C8B-B14F-4D97-AF65-F5344CB8AC3E}">
        <p14:creationId xmlns:p14="http://schemas.microsoft.com/office/powerpoint/2010/main" val="104963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2D9631A-C80D-94EC-34F6-9D199A88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42" y="2190650"/>
            <a:ext cx="8843316" cy="18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4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0F2BE25-37AF-4FC8-84EB-D70F4B82D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59" y="1694576"/>
            <a:ext cx="8279933" cy="32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BE9090C-453F-2B2C-FDE1-3C92A34A7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15" y="2415903"/>
            <a:ext cx="8556770" cy="20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6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BFE8834-B2DD-0842-840B-5D3F7400F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1" y="1132513"/>
            <a:ext cx="8976220" cy="41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8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71E81DD-25E3-4BD1-B0F7-ACDD04AC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93" y="1786855"/>
            <a:ext cx="9748007" cy="30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7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054741D8-5D23-442C-9D3D-F29DB7F7EC6C}"/>
              </a:ext>
            </a:extLst>
          </p:cNvPr>
          <p:cNvSpPr txBox="1"/>
          <p:nvPr/>
        </p:nvSpPr>
        <p:spPr>
          <a:xfrm>
            <a:off x="3041009" y="2537423"/>
            <a:ext cx="6115574" cy="465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1350"/>
              </a:lnSpc>
            </a:pPr>
            <a:r>
              <a:rPr lang="da-DK" sz="1800" dirty="0">
                <a:solidFill>
                  <a:srgbClr val="FFFFFF"/>
                </a:solidFill>
                <a:effectLst/>
                <a:latin typeface="trade gothic"/>
                <a:ea typeface="Times New Roman" panose="02020603050405020304" pitchFamily="18" charset="0"/>
              </a:rPr>
              <a:t>(Administration og bogholderi)</a:t>
            </a:r>
            <a:br>
              <a:rPr lang="da-DK" sz="1800" dirty="0">
                <a:solidFill>
                  <a:srgbClr val="FFFFFF"/>
                </a:solidFill>
                <a:effectLst/>
                <a:latin typeface="trade gothic"/>
                <a:ea typeface="Times New Roman" panose="02020603050405020304" pitchFamily="18" charset="0"/>
              </a:rPr>
            </a:br>
            <a:r>
              <a:rPr lang="da-DK" sz="1800" dirty="0">
                <a:solidFill>
                  <a:srgbClr val="FFFFFF"/>
                </a:solidFill>
                <a:effectLst/>
                <a:latin typeface="trade gothic"/>
                <a:ea typeface="Times New Roman" panose="02020603050405020304" pitchFamily="18" charset="0"/>
              </a:rPr>
              <a:t>Løngvej180 Sorø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B690C0A-3E22-457F-B8CA-93679DC9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93" y="3770850"/>
            <a:ext cx="9899009" cy="202174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6BBE173-5D46-35F3-A8D0-98D9EBE6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38" y="1128073"/>
            <a:ext cx="7281644" cy="14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3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5606AB7-D994-CE45-A2F6-DC3EC26E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187987"/>
            <a:ext cx="4781550" cy="64175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0718C2E-0FBF-A8DC-E96A-28361E32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4610100" y="2115059"/>
            <a:ext cx="2971800" cy="82867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F0ECC76-F02D-FCAB-0961-64AC08A9C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73" y="4113505"/>
            <a:ext cx="4724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77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886</TotalTime>
  <Words>227</Words>
  <Application>Microsoft Macintosh PowerPoint</Application>
  <PresentationFormat>Widescreen</PresentationFormat>
  <Paragraphs>29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Berlin Sans FB Demi</vt:lpstr>
      <vt:lpstr>Bernard MT Condensed</vt:lpstr>
      <vt:lpstr>Calibri</vt:lpstr>
      <vt:lpstr>Cooper Black</vt:lpstr>
      <vt:lpstr>Eras Bold ITC</vt:lpstr>
      <vt:lpstr>Garamond</vt:lpstr>
      <vt:lpstr>Times New Roman</vt:lpstr>
      <vt:lpstr>trade gothic</vt:lpstr>
      <vt:lpstr>Organisk</vt:lpstr>
      <vt:lpstr>       Banko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Richard Jensen</dc:creator>
  <cp:lastModifiedBy>Bo Husum</cp:lastModifiedBy>
  <cp:revision>117</cp:revision>
  <dcterms:created xsi:type="dcterms:W3CDTF">2019-10-04T19:06:27Z</dcterms:created>
  <dcterms:modified xsi:type="dcterms:W3CDTF">2024-12-02T17:24:31Z</dcterms:modified>
</cp:coreProperties>
</file>