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3BD2A-904A-4593-A74A-ACD7C756E3A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a:ext uri="{FF2B5EF4-FFF2-40B4-BE49-F238E27FC236}">
                <a16:creationId xmlns:a16="http://schemas.microsoft.com/office/drawing/2014/main" id="{D3758B9E-28DF-477A-92F6-35AA298F76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011A9691-8AD6-45DB-B762-25922848CBD7}"/>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49DFBDA9-454E-4B7F-9EC0-35EC5EF1155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D8724FC-6D4E-4F0A-A8D7-B0FAC35332F2}"/>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376767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003E70-EB17-4026-A0C8-FDB06E0FBB66}"/>
              </a:ext>
            </a:extLst>
          </p:cNvPr>
          <p:cNvSpPr>
            <a:spLocks noGrp="1"/>
          </p:cNvSpPr>
          <p:nvPr>
            <p:ph type="title"/>
          </p:nvPr>
        </p:nvSpPr>
        <p:spPr/>
        <p:txBody>
          <a:bodyPr/>
          <a:lstStyle/>
          <a:p>
            <a:r>
              <a:rPr lang="da-DK"/>
              <a:t>Klik for at redigere i master</a:t>
            </a:r>
          </a:p>
        </p:txBody>
      </p:sp>
      <p:sp>
        <p:nvSpPr>
          <p:cNvPr id="3" name="Pladsholder til lodret titel 2">
            <a:extLst>
              <a:ext uri="{FF2B5EF4-FFF2-40B4-BE49-F238E27FC236}">
                <a16:creationId xmlns:a16="http://schemas.microsoft.com/office/drawing/2014/main" id="{FE2E98F4-60AE-4767-8251-E6FA9429F9E3}"/>
              </a:ext>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33780A2-BAB8-443A-B3B8-7A2D9D976307}"/>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1016ACE5-36BD-4451-904D-9A00C19A5B0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0E8A36C-D79C-4B45-88BA-F6635A118A23}"/>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208545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21588B2-D8F3-4D3C-8C79-D949ABA5B1BF}"/>
              </a:ext>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a:ext uri="{FF2B5EF4-FFF2-40B4-BE49-F238E27FC236}">
                <a16:creationId xmlns:a16="http://schemas.microsoft.com/office/drawing/2014/main" id="{EDA8B28B-6E41-471A-BF7C-7C78C6639EB9}"/>
              </a:ext>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471BFA-03D0-4120-BBE6-6B602C0D5FF5}"/>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930C23EE-3BA0-40DD-8DD9-1D194E6B0E1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630C965-606B-417C-B191-F7D115CFEA3F}"/>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38952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E0F4A4-FBA2-4368-BEE6-4C4441C67BA2}"/>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F9B2ADC2-175F-4DEC-A586-941C516B7684}"/>
              </a:ext>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4D63A47-82A6-4661-AE30-768F2F9D561D}"/>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96D7C837-342D-4BAA-96D0-9DE6496AD7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916D379-BA3E-4D59-9B9C-C5E85EFD0EC4}"/>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181967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2FDC0-3AE5-4210-B7C3-0AAFFDD9B37E}"/>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a:ext uri="{FF2B5EF4-FFF2-40B4-BE49-F238E27FC236}">
                <a16:creationId xmlns:a16="http://schemas.microsoft.com/office/drawing/2014/main" id="{A9EEDE39-F9B2-4A6D-9FE8-3334EA561A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a:ext uri="{FF2B5EF4-FFF2-40B4-BE49-F238E27FC236}">
                <a16:creationId xmlns:a16="http://schemas.microsoft.com/office/drawing/2014/main" id="{86960C70-FD03-4B35-BDFF-70F6098F55A4}"/>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0FAC2D8E-8336-486E-BA1F-F7F4874CEC5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5608C41-1430-499E-ACD6-E14F729A8E76}"/>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218784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75BEB7-3AFB-4270-B8D5-3F4D0089F4A6}"/>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63DA3422-2263-4D90-B60D-02B620A1D956}"/>
              </a:ext>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2769ECD-E101-4CDC-9DD6-EB3934C06E2F}"/>
              </a:ext>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733E98B-166B-47FB-8CEB-5A5B4C883BFE}"/>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6" name="Pladsholder til sidefod 5">
            <a:extLst>
              <a:ext uri="{FF2B5EF4-FFF2-40B4-BE49-F238E27FC236}">
                <a16:creationId xmlns:a16="http://schemas.microsoft.com/office/drawing/2014/main" id="{1BC45D41-1497-4E6C-87D1-8A38C9A1182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33F320E-1D5A-4C1D-957F-CF19B746F169}"/>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407068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1BCB05-D9EF-48FE-97F8-3EF3273A0503}"/>
              </a:ext>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a:ext uri="{FF2B5EF4-FFF2-40B4-BE49-F238E27FC236}">
                <a16:creationId xmlns:a16="http://schemas.microsoft.com/office/drawing/2014/main" id="{01F90588-1AFE-421E-B29B-6F4F47FC3D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a:ext uri="{FF2B5EF4-FFF2-40B4-BE49-F238E27FC236}">
                <a16:creationId xmlns:a16="http://schemas.microsoft.com/office/drawing/2014/main" id="{1827BCCC-EC9F-4161-9E1D-AAA9291DCA50}"/>
              </a:ext>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C2B77AA-0A39-438E-BAD3-0FABA7092F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a:ext uri="{FF2B5EF4-FFF2-40B4-BE49-F238E27FC236}">
                <a16:creationId xmlns:a16="http://schemas.microsoft.com/office/drawing/2014/main" id="{965B4654-8861-48CE-8FD4-99B89F48A456}"/>
              </a:ext>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2FFF092-1EA6-420E-A36F-B488B71C3940}"/>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8" name="Pladsholder til sidefod 7">
            <a:extLst>
              <a:ext uri="{FF2B5EF4-FFF2-40B4-BE49-F238E27FC236}">
                <a16:creationId xmlns:a16="http://schemas.microsoft.com/office/drawing/2014/main" id="{04FFFE94-48D8-4716-97F4-D6F7F3C32C2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17604108-E92D-418B-A5DE-8D66B6B93F9B}"/>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256731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8CA87-AF17-460F-AFCA-1B49CAD486EF}"/>
              </a:ext>
            </a:extLst>
          </p:cNvPr>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a16="http://schemas.microsoft.com/office/drawing/2014/main" id="{0256936D-1DB8-44DE-870F-954E4CDA47A2}"/>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4" name="Pladsholder til sidefod 3">
            <a:extLst>
              <a:ext uri="{FF2B5EF4-FFF2-40B4-BE49-F238E27FC236}">
                <a16:creationId xmlns:a16="http://schemas.microsoft.com/office/drawing/2014/main" id="{07927122-7866-413B-8DEF-4F9FE757553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878D6305-5EC0-4B9E-825E-61FB4C9AB856}"/>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350026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B1EC613-D432-4989-81E7-B26D27986690}"/>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3" name="Pladsholder til sidefod 2">
            <a:extLst>
              <a:ext uri="{FF2B5EF4-FFF2-40B4-BE49-F238E27FC236}">
                <a16:creationId xmlns:a16="http://schemas.microsoft.com/office/drawing/2014/main" id="{29B1BA8A-898A-4D66-B832-0638429ADFED}"/>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AD929E9-91A7-4F7C-909C-413CAFEE117C}"/>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11476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6F3BD3-4511-41AE-BCCB-8DDF56B0CC8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a:ext uri="{FF2B5EF4-FFF2-40B4-BE49-F238E27FC236}">
                <a16:creationId xmlns:a16="http://schemas.microsoft.com/office/drawing/2014/main" id="{B8789758-8CB3-4C5C-8C97-4202C199C8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1D08069-441E-496F-A6D5-4FB87FF6AA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FE73DAA4-509E-4F16-81AF-3EA10EED3951}"/>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6" name="Pladsholder til sidefod 5">
            <a:extLst>
              <a:ext uri="{FF2B5EF4-FFF2-40B4-BE49-F238E27FC236}">
                <a16:creationId xmlns:a16="http://schemas.microsoft.com/office/drawing/2014/main" id="{02B1B0D9-7E96-4BA8-956D-3E7B955A1AF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6838EC6-97F1-4A2C-8EB2-F2FA2569C953}"/>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404943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8B5F3C-6432-4863-81CF-BCAAF7D633A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a:ext uri="{FF2B5EF4-FFF2-40B4-BE49-F238E27FC236}">
                <a16:creationId xmlns:a16="http://schemas.microsoft.com/office/drawing/2014/main" id="{543E4E78-4D4B-40B9-B7F2-FB1D37AF2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ECBCC658-C4D9-498E-9872-67928A500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C10528BD-0B66-49B6-AE0E-492A00CB29A8}"/>
              </a:ext>
            </a:extLst>
          </p:cNvPr>
          <p:cNvSpPr>
            <a:spLocks noGrp="1"/>
          </p:cNvSpPr>
          <p:nvPr>
            <p:ph type="dt" sz="half" idx="10"/>
          </p:nvPr>
        </p:nvSpPr>
        <p:spPr/>
        <p:txBody>
          <a:bodyPr/>
          <a:lstStyle/>
          <a:p>
            <a:fld id="{DCA05350-63D2-4F33-B3AC-549A4920674C}" type="datetimeFigureOut">
              <a:rPr lang="da-DK" smtClean="0"/>
              <a:t>03-08-2017</a:t>
            </a:fld>
            <a:endParaRPr lang="da-DK"/>
          </a:p>
        </p:txBody>
      </p:sp>
      <p:sp>
        <p:nvSpPr>
          <p:cNvPr id="6" name="Pladsholder til sidefod 5">
            <a:extLst>
              <a:ext uri="{FF2B5EF4-FFF2-40B4-BE49-F238E27FC236}">
                <a16:creationId xmlns:a16="http://schemas.microsoft.com/office/drawing/2014/main" id="{16AF5B79-4E8F-4589-A588-E091E4873C9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27BCFCC-1EDB-4C1E-A6A7-1B7D0AC366B4}"/>
              </a:ext>
            </a:extLst>
          </p:cNvPr>
          <p:cNvSpPr>
            <a:spLocks noGrp="1"/>
          </p:cNvSpPr>
          <p:nvPr>
            <p:ph type="sldNum" sz="quarter" idx="12"/>
          </p:nvPr>
        </p:nvSpPr>
        <p:spPr/>
        <p:txBody>
          <a:bodyPr/>
          <a:lstStyle/>
          <a:p>
            <a:fld id="{672BA39D-61E6-4E36-B8FE-E50ECE4E5961}" type="slidenum">
              <a:rPr lang="da-DK" smtClean="0"/>
              <a:t>‹nr.›</a:t>
            </a:fld>
            <a:endParaRPr lang="da-DK"/>
          </a:p>
        </p:txBody>
      </p:sp>
    </p:spTree>
    <p:extLst>
      <p:ext uri="{BB962C8B-B14F-4D97-AF65-F5344CB8AC3E}">
        <p14:creationId xmlns:p14="http://schemas.microsoft.com/office/powerpoint/2010/main" val="268973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2322352-5D82-43D7-97B2-0A4D2A30D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a:extLst>
              <a:ext uri="{FF2B5EF4-FFF2-40B4-BE49-F238E27FC236}">
                <a16:creationId xmlns:a16="http://schemas.microsoft.com/office/drawing/2014/main" id="{5DB2D010-2A57-40D8-A8B3-2340658C73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4552EFF-443A-434F-B35C-B95B3445B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05350-63D2-4F33-B3AC-549A4920674C}" type="datetimeFigureOut">
              <a:rPr lang="da-DK" smtClean="0"/>
              <a:t>03-08-2017</a:t>
            </a:fld>
            <a:endParaRPr lang="da-DK"/>
          </a:p>
        </p:txBody>
      </p:sp>
      <p:sp>
        <p:nvSpPr>
          <p:cNvPr id="5" name="Pladsholder til sidefod 4">
            <a:extLst>
              <a:ext uri="{FF2B5EF4-FFF2-40B4-BE49-F238E27FC236}">
                <a16:creationId xmlns:a16="http://schemas.microsoft.com/office/drawing/2014/main" id="{B66348B3-B27C-486D-A0D3-DB1FCD42A3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9FCB8ED-7F7D-410F-8DFC-F68A73B0F5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BA39D-61E6-4E36-B8FE-E50ECE4E5961}" type="slidenum">
              <a:rPr lang="da-DK" smtClean="0"/>
              <a:t>‹nr.›</a:t>
            </a:fld>
            <a:endParaRPr lang="da-DK"/>
          </a:p>
        </p:txBody>
      </p:sp>
    </p:spTree>
    <p:extLst>
      <p:ext uri="{BB962C8B-B14F-4D97-AF65-F5344CB8AC3E}">
        <p14:creationId xmlns:p14="http://schemas.microsoft.com/office/powerpoint/2010/main" val="2949843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nstagram.com/travelrunplay/" TargetMode="External"/><Relationship Id="rId2" Type="http://schemas.openxmlformats.org/officeDocument/2006/relationships/hyperlink" Target="https://www.youtube.com/playlist?list=PL_QyEl_uQnNcpxiZJryc4w1ISlSUscrB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travelrunplay.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5946" y="271607"/>
            <a:ext cx="10515600" cy="1325563"/>
          </a:xfrm>
        </p:spPr>
        <p:txBody>
          <a:bodyPr>
            <a:normAutofit fontScale="90000"/>
          </a:bodyPr>
          <a:lstStyle/>
          <a:p>
            <a:pPr algn="ctr"/>
            <a:br>
              <a:rPr lang="da-DK" b="1" dirty="0"/>
            </a:br>
            <a:r>
              <a:rPr lang="da-DK" b="1" dirty="0"/>
              <a:t>VisitVestsjælland</a:t>
            </a:r>
            <a:br>
              <a:rPr lang="da-DK" dirty="0"/>
            </a:br>
            <a:r>
              <a:rPr lang="da-DK" dirty="0"/>
              <a:t>Tysk bloggertur til Sjællands Vestkyst 2017</a:t>
            </a:r>
            <a:br>
              <a:rPr lang="da-DK" dirty="0"/>
            </a:br>
            <a:endParaRPr lang="da-DK" dirty="0"/>
          </a:p>
        </p:txBody>
      </p:sp>
      <p:pic>
        <p:nvPicPr>
          <p:cNvPr id="4" name="Pladsholder til indhold 3"/>
          <p:cNvPicPr>
            <a:picLocks noGrp="1" noChangeAspect="1"/>
          </p:cNvPicPr>
          <p:nvPr>
            <p:ph idx="1"/>
          </p:nvPr>
        </p:nvPicPr>
        <p:blipFill>
          <a:blip r:embed="rId2"/>
          <a:stretch>
            <a:fillRect/>
          </a:stretch>
        </p:blipFill>
        <p:spPr>
          <a:xfrm>
            <a:off x="700454" y="3296371"/>
            <a:ext cx="10791092" cy="4351338"/>
          </a:xfrm>
          <a:prstGeom prst="rect">
            <a:avLst/>
          </a:prstGeom>
        </p:spPr>
      </p:pic>
    </p:spTree>
    <p:extLst>
      <p:ext uri="{BB962C8B-B14F-4D97-AF65-F5344CB8AC3E}">
        <p14:creationId xmlns:p14="http://schemas.microsoft.com/office/powerpoint/2010/main" val="69641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5695C-0153-4601-BA47-0182B230135E}"/>
              </a:ext>
            </a:extLst>
          </p:cNvPr>
          <p:cNvSpPr>
            <a:spLocks noGrp="1"/>
          </p:cNvSpPr>
          <p:nvPr>
            <p:ph type="title"/>
          </p:nvPr>
        </p:nvSpPr>
        <p:spPr>
          <a:xfrm>
            <a:off x="956344" y="365125"/>
            <a:ext cx="10397455" cy="2891259"/>
          </a:xfrm>
        </p:spPr>
        <p:txBody>
          <a:bodyPr>
            <a:noAutofit/>
          </a:bodyPr>
          <a:lstStyle/>
          <a:p>
            <a:br>
              <a:rPr lang="da-DK" sz="2000" b="1" dirty="0"/>
            </a:br>
            <a:br>
              <a:rPr lang="da-DK" sz="2000" b="1" dirty="0"/>
            </a:br>
            <a:br>
              <a:rPr lang="da-DK" sz="2000" b="1" dirty="0"/>
            </a:br>
            <a:br>
              <a:rPr lang="da-DK" sz="2000" b="1" dirty="0"/>
            </a:br>
            <a:br>
              <a:rPr lang="da-DK" sz="2000" b="1" dirty="0"/>
            </a:br>
            <a:br>
              <a:rPr lang="da-DK" sz="2000" b="1" dirty="0"/>
            </a:br>
            <a:br>
              <a:rPr lang="da-DK" sz="2000" b="1" dirty="0"/>
            </a:br>
            <a:r>
              <a:rPr lang="da-DK" sz="2000" b="1" dirty="0"/>
              <a:t>Østdansk ’blogger-</a:t>
            </a:r>
            <a:r>
              <a:rPr lang="da-DK" sz="2000" b="1" dirty="0" err="1"/>
              <a:t>challenge</a:t>
            </a:r>
            <a:r>
              <a:rPr lang="da-DK" sz="2000" b="1" dirty="0"/>
              <a:t>’ har stor succes i Tyskland</a:t>
            </a:r>
            <a:br>
              <a:rPr lang="da-DK" sz="1600" dirty="0"/>
            </a:br>
            <a:br>
              <a:rPr lang="da-DK" sz="1600" dirty="0"/>
            </a:br>
            <a:r>
              <a:rPr lang="da-DK" sz="1600" dirty="0"/>
              <a:t>I forbindelse med indsatsen på det tyske marked har et af tiltagene været at invitere to tyske bloggere til Østdanmark for at deltage i en ’blogger-</a:t>
            </a:r>
            <a:r>
              <a:rPr lang="da-DK" sz="1600" dirty="0" err="1"/>
              <a:t>challenge</a:t>
            </a:r>
            <a:r>
              <a:rPr lang="da-DK" sz="1600" dirty="0"/>
              <a:t>’. Bloggersamarbejdet viser allerede særdeles positive resultater.</a:t>
            </a:r>
            <a:br>
              <a:rPr lang="da-DK" sz="1600" dirty="0"/>
            </a:br>
            <a:r>
              <a:rPr lang="da-DK" sz="1600" dirty="0"/>
              <a:t> </a:t>
            </a:r>
            <a:br>
              <a:rPr lang="da-DK" sz="1600" dirty="0"/>
            </a:br>
            <a:r>
              <a:rPr lang="da-DK" sz="1600" dirty="0"/>
              <a:t>Klap Storebæltsbroen på maven og tag et billede. Og find en cykelrute, hvorfra man kan opleve vilde dyr fra den afrikanske savanne. Det har været nogle af de lokale udfordringer, som to tyske bloggere har fået på deres rundtur i Østdanmark. Med hjælp fra følgere og lokalbefolkningen har bloggerne sammen skullet løse ti udfordringer på ti dage. Det har resulteret i et væld af sjove indlæg, billeder og videoer på sociale medier under hashtagget #</a:t>
            </a:r>
            <a:r>
              <a:rPr lang="da-DK" sz="1600" dirty="0" err="1"/>
              <a:t>DenmarkChallenge</a:t>
            </a:r>
            <a:r>
              <a:rPr lang="da-DK" sz="1600" dirty="0"/>
              <a:t>.</a:t>
            </a:r>
            <a:br>
              <a:rPr lang="da-DK" sz="1600" dirty="0"/>
            </a:br>
            <a:br>
              <a:rPr lang="da-DK" sz="1600" dirty="0"/>
            </a:br>
            <a:r>
              <a:rPr lang="da-DK" sz="1600" dirty="0"/>
              <a:t>Og tallene fra den første bloggertur viser allerede flotte resultater. Indlæggene har på nuværende tidspunkt nemlig allerede fået mere end 600.000 visninger og mere end 17.000 reaktioner fra bloggernes følgere.</a:t>
            </a:r>
            <a:br>
              <a:rPr lang="da-DK" sz="1600" dirty="0"/>
            </a:br>
            <a:br>
              <a:rPr lang="da-DK" sz="1600" dirty="0"/>
            </a:br>
            <a:r>
              <a:rPr lang="da-DK" sz="1600" dirty="0"/>
              <a:t>De to bloggere går under navnene The Social </a:t>
            </a:r>
            <a:r>
              <a:rPr lang="da-DK" sz="1600" dirty="0" err="1"/>
              <a:t>Traveler</a:t>
            </a:r>
            <a:r>
              <a:rPr lang="da-DK" sz="1600" dirty="0"/>
              <a:t> og Travel Run Play, og de besøgte på de ti dage Odsherred, Nordsjælland, Vestsjælland, Nordjylland, Læsø og Djursland.</a:t>
            </a:r>
            <a:br>
              <a:rPr lang="da-DK" sz="1600" dirty="0"/>
            </a:br>
            <a:br>
              <a:rPr lang="da-DK" sz="1600" dirty="0"/>
            </a:br>
            <a:r>
              <a:rPr lang="da-DK" sz="1600" dirty="0"/>
              <a:t>Videoer fra turen kan ses på YouTube </a:t>
            </a:r>
            <a:r>
              <a:rPr lang="da-DK" sz="1600" u="sng" dirty="0">
                <a:hlinkClick r:id="rId2"/>
              </a:rPr>
              <a:t>her</a:t>
            </a:r>
            <a:r>
              <a:rPr lang="da-DK" sz="1600" dirty="0"/>
              <a:t>.</a:t>
            </a:r>
            <a:br>
              <a:rPr lang="da-DK" sz="1600" dirty="0"/>
            </a:br>
            <a:br>
              <a:rPr lang="da-DK" sz="1600" dirty="0"/>
            </a:br>
            <a:r>
              <a:rPr lang="da-DK" sz="1600" dirty="0">
                <a:solidFill>
                  <a:srgbClr val="333333"/>
                </a:solidFill>
                <a:ea typeface="Times New Roman" panose="02020603050405020304" pitchFamily="18" charset="0"/>
                <a:cs typeface="Times New Roman" panose="02020603050405020304" pitchFamily="18" charset="0"/>
              </a:rPr>
              <a:t>Se mere på Travel Run Plays </a:t>
            </a:r>
            <a:r>
              <a:rPr lang="da-DK" sz="1600" u="sng" dirty="0">
                <a:solidFill>
                  <a:srgbClr val="0000B2"/>
                </a:solidFill>
                <a:ea typeface="Times New Roman" panose="02020603050405020304" pitchFamily="18" charset="0"/>
                <a:cs typeface="Times New Roman" panose="02020603050405020304" pitchFamily="18" charset="0"/>
                <a:hlinkClick r:id="rId3"/>
              </a:rPr>
              <a:t>Instagram </a:t>
            </a:r>
            <a:r>
              <a:rPr lang="da-DK" sz="1600" dirty="0">
                <a:solidFill>
                  <a:srgbClr val="333333"/>
                </a:solidFill>
                <a:ea typeface="Times New Roman" panose="02020603050405020304" pitchFamily="18" charset="0"/>
                <a:cs typeface="Times New Roman" panose="02020603050405020304" pitchFamily="18" charset="0"/>
              </a:rPr>
              <a:t>og </a:t>
            </a:r>
            <a:r>
              <a:rPr lang="da-DK" sz="1600" u="sng" dirty="0">
                <a:solidFill>
                  <a:srgbClr val="0000B2"/>
                </a:solidFill>
                <a:ea typeface="Times New Roman" panose="02020603050405020304" pitchFamily="18" charset="0"/>
                <a:cs typeface="Times New Roman" panose="02020603050405020304" pitchFamily="18" charset="0"/>
                <a:hlinkClick r:id="rId4"/>
              </a:rPr>
              <a:t>hjemmeside</a:t>
            </a:r>
            <a:r>
              <a:rPr lang="da-DK" sz="1600" dirty="0">
                <a:solidFill>
                  <a:srgbClr val="333333"/>
                </a:solidFill>
                <a:ea typeface="Times New Roman" panose="02020603050405020304" pitchFamily="18" charset="0"/>
                <a:cs typeface="Times New Roman" panose="02020603050405020304" pitchFamily="18" charset="0"/>
              </a:rPr>
              <a:t>.</a:t>
            </a:r>
            <a:br>
              <a:rPr lang="da-DK" sz="1600" dirty="0"/>
            </a:br>
            <a:br>
              <a:rPr lang="da-DK" sz="1600" dirty="0"/>
            </a:br>
            <a:br>
              <a:rPr lang="da-DK" dirty="0"/>
            </a:br>
            <a:endParaRPr lang="da-DK" sz="1600" dirty="0"/>
          </a:p>
        </p:txBody>
      </p:sp>
      <p:pic>
        <p:nvPicPr>
          <p:cNvPr id="6" name="Billede 5" descr="De to tyske bloggere Travel Run Play og The Social Traveler har løst ti udfordringer på ti dage – på ti forskellige lokationer i Østdanmark. Se flere billeder på Instagram under hashtagget #DenmarkChallenge. Foto: Travel Run Play">
            <a:extLst>
              <a:ext uri="{FF2B5EF4-FFF2-40B4-BE49-F238E27FC236}">
                <a16:creationId xmlns:a16="http://schemas.microsoft.com/office/drawing/2014/main" id="{810B9185-7EED-4F67-B859-2FF2875F3EFF}"/>
              </a:ext>
            </a:extLst>
          </p:cNvPr>
          <p:cNvPicPr/>
          <p:nvPr/>
        </p:nvPicPr>
        <p:blipFill rotWithShape="1">
          <a:blip r:embed="rId5">
            <a:extLst>
              <a:ext uri="{28A0092B-C50C-407E-A947-70E740481C1C}">
                <a14:useLocalDpi xmlns:a14="http://schemas.microsoft.com/office/drawing/2010/main" val="0"/>
              </a:ext>
            </a:extLst>
          </a:blip>
          <a:srcRect t="1995" b="2376"/>
          <a:stretch/>
        </p:blipFill>
        <p:spPr bwMode="auto">
          <a:xfrm>
            <a:off x="6195527" y="3256384"/>
            <a:ext cx="5391689" cy="3107093"/>
          </a:xfrm>
          <a:prstGeom prst="rect">
            <a:avLst/>
          </a:prstGeom>
          <a:noFill/>
          <a:ln>
            <a:noFill/>
          </a:ln>
        </p:spPr>
      </p:pic>
      <p:sp>
        <p:nvSpPr>
          <p:cNvPr id="8" name="Rektangel 7">
            <a:extLst>
              <a:ext uri="{FF2B5EF4-FFF2-40B4-BE49-F238E27FC236}">
                <a16:creationId xmlns:a16="http://schemas.microsoft.com/office/drawing/2014/main" id="{A3D20C8F-C6B5-4133-9201-D4F8D18CA724}"/>
              </a:ext>
            </a:extLst>
          </p:cNvPr>
          <p:cNvSpPr/>
          <p:nvPr/>
        </p:nvSpPr>
        <p:spPr>
          <a:xfrm>
            <a:off x="6081303" y="6293442"/>
            <a:ext cx="5505913" cy="553998"/>
          </a:xfrm>
          <a:prstGeom prst="rect">
            <a:avLst/>
          </a:prstGeom>
        </p:spPr>
        <p:txBody>
          <a:bodyPr wrap="square">
            <a:spAutoFit/>
          </a:bodyPr>
          <a:lstStyle/>
          <a:p>
            <a:pPr>
              <a:lnSpc>
                <a:spcPts val="1815"/>
              </a:lnSpc>
              <a:spcAft>
                <a:spcPts val="1090"/>
              </a:spcAft>
            </a:pPr>
            <a:r>
              <a:rPr lang="da-DK" sz="1400" i="1"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Se flere billeder på Instagram under hashtagget #</a:t>
            </a:r>
            <a:r>
              <a:rPr lang="da-DK" sz="1400" i="1" dirty="0" err="1">
                <a:solidFill>
                  <a:srgbClr val="333333"/>
                </a:solidFill>
                <a:latin typeface="Georgia" panose="02040502050405020303" pitchFamily="18" charset="0"/>
                <a:ea typeface="Times New Roman" panose="02020603050405020304" pitchFamily="18" charset="0"/>
                <a:cs typeface="Times New Roman" panose="02020603050405020304" pitchFamily="18" charset="0"/>
              </a:rPr>
              <a:t>DenmarkChallenge</a:t>
            </a:r>
            <a:r>
              <a:rPr lang="da-DK" sz="1400" i="1"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 Foto: Travel Run Play</a:t>
            </a:r>
            <a:endParaRPr lang="da-DK"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52289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Words>
  <Application>Microsoft Office PowerPoint</Application>
  <PresentationFormat>Widescreen</PresentationFormat>
  <Paragraphs>3</Paragraphs>
  <Slides>2</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vt:i4>
      </vt:variant>
    </vt:vector>
  </HeadingPairs>
  <TitlesOfParts>
    <vt:vector size="8" baseType="lpstr">
      <vt:lpstr>Arial</vt:lpstr>
      <vt:lpstr>Calibri</vt:lpstr>
      <vt:lpstr>Calibri Light</vt:lpstr>
      <vt:lpstr>Georgia</vt:lpstr>
      <vt:lpstr>Times New Roman</vt:lpstr>
      <vt:lpstr>Office-tema</vt:lpstr>
      <vt:lpstr> VisitVestsjælland Tysk bloggertur til Sjællands Vestkyst 2017 </vt:lpstr>
      <vt:lpstr>       Østdansk ’blogger-challenge’ har stor succes i Tyskland  I forbindelse med indsatsen på det tyske marked har et af tiltagene været at invitere to tyske bloggere til Østdanmark for at deltage i en ’blogger-challenge’. Bloggersamarbejdet viser allerede særdeles positive resultater.   Klap Storebæltsbroen på maven og tag et billede. Og find en cykelrute, hvorfra man kan opleve vilde dyr fra den afrikanske savanne. Det har været nogle af de lokale udfordringer, som to tyske bloggere har fået på deres rundtur i Østdanmark. Med hjælp fra følgere og lokalbefolkningen har bloggerne sammen skullet løse ti udfordringer på ti dage. Det har resulteret i et væld af sjove indlæg, billeder og videoer på sociale medier under hashtagget #DenmarkChallenge.  Og tallene fra den første bloggertur viser allerede flotte resultater. Indlæggene har på nuværende tidspunkt nemlig allerede fået mere end 600.000 visninger og mere end 17.000 reaktioner fra bloggernes følgere.  De to bloggere går under navnene The Social Traveler og Travel Run Play, og de besøgte på de ti dage Odsherred, Nordsjælland, Vestsjælland, Nordjylland, Læsø og Djursland.  Videoer fra turen kan ses på YouTube her.  Se mere på Travel Run Plays Instagram og hjemmeside.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VisitVestsjælland Tysk bloggertur til Sjællands Vestkyst 2017 </dc:title>
  <dc:creator>Anette Moss - VisitVestsjælland</dc:creator>
  <cp:lastModifiedBy>Anette Moss - VisitVestsjælland</cp:lastModifiedBy>
  <cp:revision>1</cp:revision>
  <dcterms:created xsi:type="dcterms:W3CDTF">2017-08-03T10:51:26Z</dcterms:created>
  <dcterms:modified xsi:type="dcterms:W3CDTF">2017-08-03T10:54:42Z</dcterms:modified>
</cp:coreProperties>
</file>